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17" r:id="rId41"/>
    <p:sldId id="304" r:id="rId42"/>
    <p:sldId id="314" r:id="rId43"/>
    <p:sldId id="315" r:id="rId44"/>
    <p:sldId id="316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9"/>
    <p:restoredTop sz="94586"/>
  </p:normalViewPr>
  <p:slideViewPr>
    <p:cSldViewPr snapToGrid="0" snapToObjects="1">
      <p:cViewPr varScale="1">
        <p:scale>
          <a:sx n="122" d="100"/>
          <a:sy n="122" d="100"/>
        </p:scale>
        <p:origin x="21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/java-project.git" TargetMode="External"/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https://github.com/&lt;github_username&gt;/java-project.git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Webhooks</a:t>
            </a:r>
          </a:p>
          <a:p>
            <a:pPr lvl="1"/>
            <a:r>
              <a:rPr lang="en-US" dirty="0"/>
              <a:t>Add webhook</a:t>
            </a:r>
          </a:p>
          <a:p>
            <a:pPr lvl="2"/>
            <a:r>
              <a:rPr lang="en-US" dirty="0"/>
              <a:t>Payload URL: http://&lt;server IP&gt;:8080/</a:t>
            </a:r>
            <a:r>
              <a:rPr lang="en-US" dirty="0" err="1"/>
              <a:t>github</a:t>
            </a:r>
            <a:r>
              <a:rPr lang="en-US" dirty="0"/>
              <a:t>-webhook/</a:t>
            </a:r>
          </a:p>
          <a:p>
            <a:pPr lvl="2"/>
            <a:r>
              <a:rPr lang="en-US" dirty="0"/>
              <a:t>Use the content type default setting and leave the secret empty</a:t>
            </a:r>
          </a:p>
          <a:p>
            <a:pPr lvl="2"/>
            <a:r>
              <a:rPr lang="en-US" dirty="0"/>
              <a:t>Trigger the webhook just on push events.</a:t>
            </a:r>
          </a:p>
          <a:p>
            <a:pPr lvl="1"/>
            <a:r>
              <a:rPr lang="en-US" dirty="0"/>
              <a:t>Save by clicking on the "Add webhook" button.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this </a:t>
            </a:r>
            <a:r>
              <a:rPr lang="en-US" dirty="0" err="1"/>
              <a:t>Cloudformation</a:t>
            </a:r>
            <a:r>
              <a:rPr lang="en-US" dirty="0"/>
              <a:t> template to launch a stack called </a:t>
            </a:r>
            <a:r>
              <a:rPr lang="en-US" i="1" dirty="0" err="1"/>
              <a:t>jenkins</a:t>
            </a:r>
            <a:r>
              <a:rPr lang="en-US" dirty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https://s3.amazonaws.com/seis665/jenkins-cf.json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 a Jenkins username/password</a:t>
            </a:r>
          </a:p>
          <a:p>
            <a:pPr lvl="1"/>
            <a:r>
              <a:rPr lang="en-US" dirty="0"/>
              <a:t>Current IP address in CIDR notation</a:t>
            </a:r>
          </a:p>
          <a:p>
            <a:pPr lvl="1"/>
            <a:r>
              <a:rPr lang="en-US" dirty="0"/>
              <a:t>Select your server key</a:t>
            </a:r>
          </a:p>
          <a:p>
            <a:pPr lvl="1"/>
            <a:r>
              <a:rPr lang="en-US" dirty="0"/>
              <a:t>Provide your current IP address</a:t>
            </a:r>
          </a:p>
          <a:p>
            <a:endParaRPr lang="en-US" dirty="0"/>
          </a:p>
          <a:p>
            <a:r>
              <a:rPr lang="en-US" dirty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/>
              <a:t>Log into the Jenkins server with a web browser on port 8080:</a:t>
            </a:r>
          </a:p>
          <a:p>
            <a:pPr lvl="1"/>
            <a:r>
              <a:rPr lang="en-US" dirty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(future direction) and </a:t>
            </a:r>
            <a:r>
              <a:rPr lang="en-US" b="1" dirty="0"/>
              <a:t>scripted</a:t>
            </a:r>
            <a:r>
              <a:rPr lang="en-US" dirty="0"/>
              <a:t> (in-line code).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065"/>
            <a:ext cx="8229600" cy="51532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pipeline {</a:t>
            </a:r>
          </a:p>
          <a:p>
            <a:pPr marL="0" indent="0">
              <a:buNone/>
            </a:pPr>
            <a:r>
              <a:rPr lang="en-US" sz="1800" dirty="0"/>
              <a:t>	agent any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stages {</a:t>
            </a:r>
          </a:p>
          <a:p>
            <a:pPr marL="800100" lvl="2" indent="0">
              <a:buNone/>
            </a:pPr>
            <a:r>
              <a:rPr lang="en-US" sz="1800" dirty="0"/>
              <a:t>	stage(‘Build’)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sh</a:t>
            </a:r>
            <a:r>
              <a:rPr lang="en-US" sz="1800" dirty="0"/>
              <a:t> ‘ant’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800100" lvl="2" indent="0">
              <a:buNone/>
            </a:pPr>
            <a:r>
              <a:rPr lang="en-US" sz="1800" dirty="0"/>
              <a:t>	stage(‘Test’)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junit</a:t>
            </a:r>
            <a:r>
              <a:rPr lang="en-US" sz="1800" dirty="0"/>
              <a:t> ‘reports/*.xml’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5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pipeline {</a:t>
            </a:r>
          </a:p>
          <a:p>
            <a:pPr marL="0" indent="0">
              <a:buNone/>
            </a:pPr>
            <a:r>
              <a:rPr lang="en-US" sz="1400" dirty="0"/>
              <a:t>	agent { label '</a:t>
            </a:r>
            <a:r>
              <a:rPr lang="en-US" sz="1400" dirty="0" err="1"/>
              <a:t>linux</a:t>
            </a:r>
            <a:r>
              <a:rPr lang="en-US" sz="1400" dirty="0"/>
              <a:t>' }</a:t>
            </a:r>
          </a:p>
          <a:p>
            <a:pPr marL="0" indent="0">
              <a:buNone/>
            </a:pPr>
            <a:r>
              <a:rPr lang="en-US" sz="1400" dirty="0"/>
              <a:t>	stages {</a:t>
            </a:r>
          </a:p>
          <a:p>
            <a:pPr marL="800100" lvl="2" indent="0">
              <a:buNone/>
            </a:pPr>
            <a:r>
              <a:rPr lang="en-US" sz="1400" dirty="0"/>
              <a:t>	stage('Test') {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git</a:t>
            </a:r>
            <a:r>
              <a:rPr lang="en-US" sz="1400" dirty="0"/>
              <a:t> 'https://</a:t>
            </a:r>
            <a:r>
              <a:rPr lang="en-US" sz="1400" dirty="0" err="1"/>
              <a:t>github.com</a:t>
            </a:r>
            <a:r>
              <a:rPr lang="en-US" sz="1400" dirty="0"/>
              <a:t>/&lt;</a:t>
            </a:r>
            <a:r>
              <a:rPr lang="en-US" sz="1400" dirty="0" err="1"/>
              <a:t>github_username</a:t>
            </a:r>
            <a:r>
              <a:rPr lang="en-US" sz="1400" dirty="0"/>
              <a:t>&gt;/java-</a:t>
            </a:r>
            <a:r>
              <a:rPr lang="en-US" sz="1400" dirty="0" err="1"/>
              <a:t>project.git</a:t>
            </a:r>
            <a:r>
              <a:rPr lang="en-US" sz="1400" dirty="0"/>
              <a:t>'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 -</a:t>
            </a:r>
            <a:r>
              <a:rPr lang="en-US" sz="1400" dirty="0" err="1"/>
              <a:t>buildfile</a:t>
            </a:r>
            <a:r>
              <a:rPr lang="en-US" sz="1400" dirty="0"/>
              <a:t> </a:t>
            </a:r>
            <a:r>
              <a:rPr lang="en-US" sz="1400" dirty="0" err="1"/>
              <a:t>test.xml</a:t>
            </a:r>
            <a:r>
              <a:rPr lang="en-US" sz="1400" dirty="0"/>
              <a:t>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stage('Build') {    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stage('Results') {  </a:t>
            </a:r>
          </a:p>
          <a:p>
            <a:pPr marL="800100" lvl="2" indent="0">
              <a:buNone/>
            </a:pPr>
            <a:r>
              <a:rPr lang="en-US" sz="1400" dirty="0"/>
              <a:t>	    steps {  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junit</a:t>
            </a:r>
            <a:r>
              <a:rPr lang="en-US" sz="1400" dirty="0"/>
              <a:t> 'reports/*.xml'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</a:t>
            </a:r>
          </a:p>
          <a:p>
            <a:pPr marL="400050" lvl="1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GitHub 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nb-NO" dirty="0" err="1"/>
              <a:t>GitHub</a:t>
            </a:r>
            <a:r>
              <a:rPr lang="nb-NO" dirty="0"/>
              <a:t> hook trigger for </a:t>
            </a:r>
            <a:r>
              <a:rPr lang="nb-NO" dirty="0" err="1"/>
              <a:t>GITScm</a:t>
            </a:r>
            <a:r>
              <a:rPr lang="nb-NO" dirty="0"/>
              <a:t> </a:t>
            </a:r>
            <a:r>
              <a:rPr lang="nb-NO" dirty="0" err="1"/>
              <a:t>polling</a:t>
            </a:r>
            <a:endParaRPr lang="nb-NO" dirty="0"/>
          </a:p>
          <a:p>
            <a:pPr lvl="1"/>
            <a:endParaRPr lang="en-US" dirty="0"/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Pipeline Script from SCM: Git</a:t>
            </a:r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https://github.com/&lt;username&gt;/java-project.git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pPr lvl="1"/>
            <a:r>
              <a:rPr lang="en-US" dirty="0"/>
              <a:t>We can remove git command from pipeline script because repo configured in job.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job once manually to set webhook trigger.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400" dirty="0"/>
              <a:t>pipeline {</a:t>
            </a:r>
          </a:p>
          <a:p>
            <a:pPr marL="0" indent="0">
              <a:buNone/>
            </a:pPr>
            <a:r>
              <a:rPr lang="en-US" sz="1400" dirty="0"/>
              <a:t>	agent { label '</a:t>
            </a:r>
            <a:r>
              <a:rPr lang="en-US" sz="1400" dirty="0" err="1"/>
              <a:t>linux</a:t>
            </a:r>
            <a:r>
              <a:rPr lang="en-US" sz="1400" dirty="0"/>
              <a:t>' }</a:t>
            </a:r>
          </a:p>
          <a:p>
            <a:pPr marL="0" indent="0">
              <a:buNone/>
            </a:pPr>
            <a:r>
              <a:rPr lang="en-US" sz="1400" dirty="0"/>
              <a:t>	stages {</a:t>
            </a:r>
          </a:p>
          <a:p>
            <a:pPr marL="800100" lvl="2" indent="0">
              <a:buNone/>
            </a:pPr>
            <a:r>
              <a:rPr lang="en-US" sz="1400" dirty="0"/>
              <a:t>	stage('Test') {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 -</a:t>
            </a:r>
            <a:r>
              <a:rPr lang="en-US" sz="1400" dirty="0" err="1"/>
              <a:t>buildfile</a:t>
            </a:r>
            <a:r>
              <a:rPr lang="en-US" sz="1400" dirty="0"/>
              <a:t> </a:t>
            </a:r>
            <a:r>
              <a:rPr lang="en-US" sz="1400" dirty="0" err="1"/>
              <a:t>test.xml</a:t>
            </a:r>
            <a:r>
              <a:rPr lang="en-US" sz="1400" dirty="0"/>
              <a:t>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</a:t>
            </a:r>
          </a:p>
          <a:p>
            <a:pPr marL="800100" lvl="2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16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</a:t>
            </a:r>
            <a:r>
              <a:rPr lang="en-US"/>
              <a:t>the </a:t>
            </a:r>
            <a:r>
              <a:rPr lang="en-US" dirty="0"/>
              <a:t>G</a:t>
            </a:r>
            <a:r>
              <a:rPr lang="en-US"/>
              <a:t>it </a:t>
            </a:r>
            <a:r>
              <a:rPr lang="en-US" dirty="0"/>
              <a:t>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pipeline {</a:t>
            </a:r>
          </a:p>
          <a:p>
            <a:pPr marL="0" indent="0">
              <a:buNone/>
            </a:pPr>
            <a:r>
              <a:rPr lang="en-US" sz="2400" dirty="0"/>
              <a:t>	agent { label '</a:t>
            </a:r>
            <a:r>
              <a:rPr lang="en-US" sz="2400" dirty="0" err="1"/>
              <a:t>linux</a:t>
            </a:r>
            <a:r>
              <a:rPr lang="en-US" sz="2400" dirty="0"/>
              <a:t>'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300" dirty="0"/>
              <a:t>	stage ('Test'){ </a:t>
            </a:r>
          </a:p>
          <a:p>
            <a:pPr marL="0" indent="0">
              <a:buNone/>
            </a:pPr>
            <a:r>
              <a:rPr lang="en-US" sz="2300" dirty="0"/>
              <a:t>	    steps {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    }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/>
              <a:t>pipeline {</a:t>
            </a:r>
          </a:p>
          <a:p>
            <a:pPr marL="0" indent="0">
              <a:buNone/>
            </a:pPr>
            <a:r>
              <a:rPr lang="en-US" sz="1700" dirty="0"/>
              <a:t>	agent { label '</a:t>
            </a:r>
            <a:r>
              <a:rPr lang="en-US" sz="1700" dirty="0" err="1"/>
              <a:t>linux</a:t>
            </a:r>
            <a:r>
              <a:rPr lang="en-US" sz="1700" dirty="0"/>
              <a:t>' }</a:t>
            </a:r>
          </a:p>
          <a:p>
            <a:pPr marL="0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	stage ('Test'){</a:t>
            </a:r>
          </a:p>
          <a:p>
            <a:pPr marL="400050" lvl="1" indent="0">
              <a:buNone/>
            </a:pPr>
            <a:r>
              <a:rPr lang="en-US" sz="1700" dirty="0"/>
              <a:t>	    steps {</a:t>
            </a:r>
          </a:p>
          <a:p>
            <a:pPr marL="400050" lvl="1" indent="0">
              <a:buNone/>
            </a:pPr>
            <a:r>
              <a:rPr lang="en-US" sz="1700" dirty="0"/>
              <a:t>		</a:t>
            </a:r>
            <a:r>
              <a:rPr lang="en-US" sz="1700" dirty="0" err="1"/>
              <a:t>withCredentials</a:t>
            </a:r>
            <a:r>
              <a:rPr lang="en-US" sz="1700" dirty="0"/>
              <a:t>([[$class: '</a:t>
            </a:r>
            <a:r>
              <a:rPr lang="en-US" sz="1700" dirty="0" err="1"/>
              <a:t>AmazonWebServicesCredentialsBinding</a:t>
            </a:r>
            <a:r>
              <a:rPr lang="en-US" sz="1700" dirty="0"/>
              <a:t>', </a:t>
            </a:r>
            <a:r>
              <a:rPr lang="en-US" sz="1700" dirty="0" err="1"/>
              <a:t>accessKeyVariable</a:t>
            </a:r>
            <a:r>
              <a:rPr lang="en-US" sz="1700" dirty="0"/>
              <a:t>: 'AWS_ACCESS_KEY_ID', </a:t>
            </a:r>
            <a:r>
              <a:rPr lang="en-US" sz="1700" dirty="0" err="1"/>
              <a:t>credentialsId</a:t>
            </a:r>
            <a:r>
              <a:rPr lang="en-US" sz="1700" dirty="0"/>
              <a:t>: '14dd1bff-3295-4649-a919-3fc6ad57f627', </a:t>
            </a:r>
            <a:r>
              <a:rPr lang="en-US" sz="1700" dirty="0" err="1"/>
              <a:t>secretKeyVariable</a:t>
            </a:r>
            <a:r>
              <a:rPr lang="en-US" sz="1700" dirty="0"/>
              <a:t>: 'AWS_SECRET_ACCESS_KEY']]) {    </a:t>
            </a:r>
          </a:p>
          <a:p>
            <a:pPr marL="400050" lvl="1" indent="0">
              <a:buNone/>
            </a:pPr>
            <a:r>
              <a:rPr lang="en-US" sz="1700" dirty="0"/>
              <a:t>			</a:t>
            </a:r>
            <a:r>
              <a:rPr lang="en-US" sz="1500" dirty="0" err="1"/>
              <a:t>sh</a:t>
            </a:r>
            <a:r>
              <a:rPr lang="en-US" sz="1500" dirty="0"/>
              <a:t> '</a:t>
            </a:r>
            <a:r>
              <a:rPr lang="en-US" sz="1500" dirty="0" err="1"/>
              <a:t>aws</a:t>
            </a:r>
            <a:r>
              <a:rPr lang="en-US" sz="1500" dirty="0"/>
              <a:t> </a:t>
            </a:r>
            <a:r>
              <a:rPr lang="en-US" sz="1500" dirty="0" err="1"/>
              <a:t>cloudformation</a:t>
            </a:r>
            <a:r>
              <a:rPr lang="en-US" sz="1500" dirty="0"/>
              <a:t> describe-stack-resources --region us-east-1 --stack-name </a:t>
            </a:r>
            <a:r>
              <a:rPr lang="en-US" sz="1500" dirty="0" err="1"/>
              <a:t>jenkins</a:t>
            </a:r>
            <a:r>
              <a:rPr lang="en-US" sz="1500" dirty="0"/>
              <a:t>'</a:t>
            </a:r>
            <a:r>
              <a:rPr lang="en-US" sz="1700" dirty="0"/>
              <a:t>    </a:t>
            </a:r>
          </a:p>
          <a:p>
            <a:pPr marL="400050" lvl="1" indent="0">
              <a:buNone/>
            </a:pPr>
            <a:r>
              <a:rPr lang="en-US" sz="1700" dirty="0"/>
              <a:t>		} </a:t>
            </a:r>
          </a:p>
          <a:p>
            <a:pPr marL="400050" lvl="1" indent="0">
              <a:buNone/>
            </a:pPr>
            <a:r>
              <a:rPr lang="en-US" sz="1700" dirty="0"/>
              <a:t>	    }</a:t>
            </a:r>
          </a:p>
          <a:p>
            <a:pPr marL="400050" lvl="1" indent="0">
              <a:buNone/>
            </a:pPr>
            <a:r>
              <a:rPr lang="en-US" sz="1700" dirty="0"/>
              <a:t>	}</a:t>
            </a:r>
          </a:p>
          <a:p>
            <a:pPr marL="0" indent="0">
              <a:buNone/>
            </a:pPr>
            <a:r>
              <a:rPr lang="en-US" sz="1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41406</TotalTime>
  <Words>2765</Words>
  <Application>Microsoft Macintosh PowerPoint</Application>
  <PresentationFormat>On-screen Show (4:3)</PresentationFormat>
  <Paragraphs>538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DevOps &amp; Cloud Infrastructure SEIS 665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338</cp:revision>
  <dcterms:created xsi:type="dcterms:W3CDTF">2016-04-18T21:29:35Z</dcterms:created>
  <dcterms:modified xsi:type="dcterms:W3CDTF">2018-11-18T17:47:26Z</dcterms:modified>
</cp:coreProperties>
</file>